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1"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28">
          <p15:clr>
            <a:srgbClr val="A4A3A4"/>
          </p15:clr>
        </p15:guide>
        <p15:guide id="2" orient="horz" pos="9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 roundtripDataSignature="AMtx7mgIvHXR3kBlPlPa56ox0S8db1p3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54" y="102"/>
      </p:cViewPr>
      <p:guideLst>
        <p:guide pos="4128"/>
        <p:guide orient="horz" pos="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customschemas.google.com/relationships/presentationmetadata" Target="metadata"/><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Line spacing + Page numbers</a:t>
            </a:r>
            <a:endParaRPr/>
          </a:p>
        </p:txBody>
      </p:sp>
      <p:sp>
        <p:nvSpPr>
          <p:cNvPr id="115" name="Google Shape;1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55144547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755144547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755144547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755144547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755144547f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755144547f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746a3d073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746a3d073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1746a3d073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5"/>
        <p:cNvGrpSpPr/>
        <p:nvPr/>
      </p:nvGrpSpPr>
      <p:grpSpPr>
        <a:xfrm>
          <a:off x="0" y="0"/>
          <a:ext cx="0" cy="0"/>
          <a:chOff x="0" y="0"/>
          <a:chExt cx="0" cy="0"/>
        </a:xfrm>
      </p:grpSpPr>
      <p:sp>
        <p:nvSpPr>
          <p:cNvPr id="16" name="Google Shape;16;p9"/>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9"/>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9"/>
          <p:cNvSpPr>
            <a:spLocks noGrp="1"/>
          </p:cNvSpPr>
          <p:nvPr>
            <p:ph type="pic" idx="2"/>
          </p:nvPr>
        </p:nvSpPr>
        <p:spPr>
          <a:xfrm>
            <a:off x="1022147" y="0"/>
            <a:ext cx="3938588" cy="6400800"/>
          </a:xfrm>
          <a:prstGeom prst="rect">
            <a:avLst/>
          </a:prstGeom>
          <a:noFill/>
          <a:ln>
            <a:noFill/>
          </a:ln>
        </p:spPr>
      </p:sp>
      <p:sp>
        <p:nvSpPr>
          <p:cNvPr id="19" name="Google Shape;19;p9"/>
          <p:cNvSpPr txBox="1">
            <a:spLocks noGrp="1"/>
          </p:cNvSpPr>
          <p:nvPr>
            <p:ph type="title"/>
          </p:nvPr>
        </p:nvSpPr>
        <p:spPr>
          <a:xfrm>
            <a:off x="5947966" y="2105933"/>
            <a:ext cx="5297883" cy="223746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rgbClr val="5A695E"/>
              </a:buClr>
              <a:buSzPts val="2000"/>
              <a:buFont typeface="Arial"/>
              <a:buNone/>
              <a:defRPr sz="20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p:cSld name="Timeline">
    <p:bg>
      <p:bgPr>
        <a:solidFill>
          <a:schemeClr val="lt2"/>
        </a:solid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18"/>
          <p:cNvSpPr txBox="1">
            <a:spLocks noGrp="1"/>
          </p:cNvSpPr>
          <p:nvPr>
            <p:ph type="body" idx="1"/>
          </p:nvPr>
        </p:nvSpPr>
        <p:spPr>
          <a:xfrm>
            <a:off x="854075" y="1625600"/>
            <a:ext cx="10499725" cy="486092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chemeClr val="dk1"/>
              </a:buClr>
              <a:buSzPts val="18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title"/>
          </p:nvPr>
        </p:nvSpPr>
        <p:spPr>
          <a:xfrm>
            <a:off x="854074" y="122239"/>
            <a:ext cx="10499725" cy="135572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A695E"/>
              </a:buClr>
              <a:buSzPts val="4400"/>
              <a:buFont typeface="Arial"/>
              <a:buNone/>
              <a:defRPr>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accent2"/>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body" idx="1"/>
          </p:nvPr>
        </p:nvSpPr>
        <p:spPr>
          <a:xfrm>
            <a:off x="761917" y="517972"/>
            <a:ext cx="3108960" cy="133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b="1">
                <a:solidFill>
                  <a:schemeClr val="lt1"/>
                </a:solidFill>
              </a:defRPr>
            </a:lvl1pPr>
            <a:lvl2pPr marL="914400" lvl="1" indent="-342900" algn="l">
              <a:lnSpc>
                <a:spcPct val="150000"/>
              </a:lnSpc>
              <a:spcBef>
                <a:spcPts val="500"/>
              </a:spcBef>
              <a:spcAft>
                <a:spcPts val="0"/>
              </a:spcAft>
              <a:buClr>
                <a:schemeClr val="lt1"/>
              </a:buClr>
              <a:buSzPts val="1800"/>
              <a:buChar char="•"/>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9"/>
          <p:cNvSpPr>
            <a:spLocks noGrp="1"/>
          </p:cNvSpPr>
          <p:nvPr>
            <p:ph type="pic" idx="2"/>
          </p:nvPr>
        </p:nvSpPr>
        <p:spPr>
          <a:xfrm>
            <a:off x="1036601" y="3552677"/>
            <a:ext cx="1874874" cy="2848123"/>
          </a:xfrm>
          <a:prstGeom prst="rect">
            <a:avLst/>
          </a:prstGeom>
          <a:noFill/>
          <a:ln>
            <a:noFill/>
          </a:ln>
        </p:spPr>
      </p:sp>
      <p:sp>
        <p:nvSpPr>
          <p:cNvPr id="79" name="Google Shape;79;p19"/>
          <p:cNvSpPr>
            <a:spLocks noGrp="1"/>
          </p:cNvSpPr>
          <p:nvPr>
            <p:ph type="pic" idx="3"/>
          </p:nvPr>
        </p:nvSpPr>
        <p:spPr>
          <a:xfrm>
            <a:off x="3101197" y="3552677"/>
            <a:ext cx="1874874" cy="2848123"/>
          </a:xfrm>
          <a:prstGeom prst="rect">
            <a:avLst/>
          </a:prstGeom>
          <a:noFill/>
          <a:ln>
            <a:noFill/>
          </a:ln>
        </p:spPr>
      </p:sp>
      <p:sp>
        <p:nvSpPr>
          <p:cNvPr id="80" name="Google Shape;80;p19"/>
          <p:cNvSpPr>
            <a:spLocks noGrp="1"/>
          </p:cNvSpPr>
          <p:nvPr>
            <p:ph type="pic" idx="4"/>
          </p:nvPr>
        </p:nvSpPr>
        <p:spPr>
          <a:xfrm>
            <a:off x="5166324" y="3552677"/>
            <a:ext cx="1874874" cy="2848123"/>
          </a:xfrm>
          <a:prstGeom prst="rect">
            <a:avLst/>
          </a:prstGeom>
          <a:noFill/>
          <a:ln>
            <a:noFill/>
          </a:ln>
        </p:spPr>
      </p:sp>
      <p:sp>
        <p:nvSpPr>
          <p:cNvPr id="81" name="Google Shape;81;p19"/>
          <p:cNvSpPr>
            <a:spLocks noGrp="1"/>
          </p:cNvSpPr>
          <p:nvPr>
            <p:ph type="pic" idx="5"/>
          </p:nvPr>
        </p:nvSpPr>
        <p:spPr>
          <a:xfrm>
            <a:off x="7239069" y="3552677"/>
            <a:ext cx="1874874" cy="2848123"/>
          </a:xfrm>
          <a:prstGeom prst="rect">
            <a:avLst/>
          </a:prstGeom>
          <a:noFill/>
          <a:ln>
            <a:noFill/>
          </a:ln>
        </p:spPr>
      </p:sp>
      <p:sp>
        <p:nvSpPr>
          <p:cNvPr id="82" name="Google Shape;82;p19"/>
          <p:cNvSpPr>
            <a:spLocks noGrp="1"/>
          </p:cNvSpPr>
          <p:nvPr>
            <p:ph type="pic" idx="6"/>
          </p:nvPr>
        </p:nvSpPr>
        <p:spPr>
          <a:xfrm>
            <a:off x="9296046" y="3552677"/>
            <a:ext cx="1874874" cy="2848123"/>
          </a:xfrm>
          <a:prstGeom prst="rect">
            <a:avLst/>
          </a:prstGeom>
          <a:noFill/>
          <a:ln>
            <a:noFill/>
          </a:ln>
        </p:spPr>
      </p:sp>
      <p:sp>
        <p:nvSpPr>
          <p:cNvPr id="83" name="Google Shape;83;p19"/>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9"/>
          <p:cNvSpPr txBox="1">
            <a:spLocks noGrp="1"/>
          </p:cNvSpPr>
          <p:nvPr>
            <p:ph type="title"/>
          </p:nvPr>
        </p:nvSpPr>
        <p:spPr>
          <a:xfrm>
            <a:off x="1051560" y="651507"/>
            <a:ext cx="8991563" cy="100583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4400"/>
              <a:buFont typeface="Arial"/>
              <a:buNone/>
              <a:defRPr>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9"/>
          <p:cNvSpPr txBox="1">
            <a:spLocks noGrp="1"/>
          </p:cNvSpPr>
          <p:nvPr>
            <p:ph type="body" idx="7"/>
          </p:nvPr>
        </p:nvSpPr>
        <p:spPr>
          <a:xfrm>
            <a:off x="1036638" y="2717800"/>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7" name="Google Shape;87;p19"/>
          <p:cNvSpPr txBox="1">
            <a:spLocks noGrp="1"/>
          </p:cNvSpPr>
          <p:nvPr>
            <p:ph type="body" idx="8"/>
          </p:nvPr>
        </p:nvSpPr>
        <p:spPr>
          <a:xfrm>
            <a:off x="308610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8" name="Google Shape;88;p19"/>
          <p:cNvSpPr txBox="1">
            <a:spLocks noGrp="1"/>
          </p:cNvSpPr>
          <p:nvPr>
            <p:ph type="body" idx="9"/>
          </p:nvPr>
        </p:nvSpPr>
        <p:spPr>
          <a:xfrm>
            <a:off x="514350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9"/>
          <p:cNvSpPr txBox="1">
            <a:spLocks noGrp="1"/>
          </p:cNvSpPr>
          <p:nvPr>
            <p:ph type="body" idx="13"/>
          </p:nvPr>
        </p:nvSpPr>
        <p:spPr>
          <a:xfrm>
            <a:off x="723907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0" name="Google Shape;90;p19"/>
          <p:cNvSpPr txBox="1">
            <a:spLocks noGrp="1"/>
          </p:cNvSpPr>
          <p:nvPr>
            <p:ph type="body" idx="14"/>
          </p:nvPr>
        </p:nvSpPr>
        <p:spPr>
          <a:xfrm>
            <a:off x="9304020" y="2718405"/>
            <a:ext cx="1866900" cy="71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A695E"/>
              </a:buClr>
              <a:buSzPts val="1800"/>
              <a:buNone/>
              <a:defRPr sz="1800">
                <a:solidFill>
                  <a:srgbClr val="5A695E"/>
                </a:solidFill>
              </a:defRPr>
            </a:lvl1pPr>
            <a:lvl2pPr marL="914400" lvl="1" indent="-317500" algn="l">
              <a:lnSpc>
                <a:spcPct val="150000"/>
              </a:lnSpc>
              <a:spcBef>
                <a:spcPts val="500"/>
              </a:spcBef>
              <a:spcAft>
                <a:spcPts val="0"/>
              </a:spcAft>
              <a:buClr>
                <a:schemeClr val="lt1"/>
              </a:buClr>
              <a:buSzPts val="1400"/>
              <a:buChar char="•"/>
              <a:defRPr sz="1400"/>
            </a:lvl2pPr>
            <a:lvl3pPr marL="1371600" lvl="2" indent="-317500" algn="l">
              <a:lnSpc>
                <a:spcPct val="150000"/>
              </a:lnSpc>
              <a:spcBef>
                <a:spcPts val="500"/>
              </a:spcBef>
              <a:spcAft>
                <a:spcPts val="0"/>
              </a:spcAft>
              <a:buClr>
                <a:schemeClr val="lt1"/>
              </a:buClr>
              <a:buSzPts val="1400"/>
              <a:buChar char="•"/>
              <a:defRPr sz="1400"/>
            </a:lvl3pPr>
            <a:lvl4pPr marL="1828800" lvl="3" indent="-317500" algn="l">
              <a:lnSpc>
                <a:spcPct val="150000"/>
              </a:lnSpc>
              <a:spcBef>
                <a:spcPts val="500"/>
              </a:spcBef>
              <a:spcAft>
                <a:spcPts val="0"/>
              </a:spcAft>
              <a:buClr>
                <a:schemeClr val="lt1"/>
              </a:buClr>
              <a:buSzPts val="1400"/>
              <a:buChar char="•"/>
              <a:defRPr sz="1400"/>
            </a:lvl4pPr>
            <a:lvl5pPr marL="2286000" lvl="4" indent="-317500" algn="l">
              <a:lnSpc>
                <a:spcPct val="15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1 Column">
  <p:cSld name="Content 1 Column">
    <p:bg>
      <p:bgPr>
        <a:solidFill>
          <a:schemeClr val="lt2"/>
        </a:solidFill>
        <a:effectLst/>
      </p:bgPr>
    </p:bg>
    <p:spTree>
      <p:nvGrpSpPr>
        <p:cNvPr id="1" name="Shape 91"/>
        <p:cNvGrpSpPr/>
        <p:nvPr/>
      </p:nvGrpSpPr>
      <p:grpSpPr>
        <a:xfrm>
          <a:off x="0" y="0"/>
          <a:ext cx="0" cy="0"/>
          <a:chOff x="0" y="0"/>
          <a:chExt cx="0" cy="0"/>
        </a:xfrm>
      </p:grpSpPr>
      <p:sp>
        <p:nvSpPr>
          <p:cNvPr id="92" name="Google Shape;92;p20"/>
          <p:cNvSpPr>
            <a:spLocks noGrp="1"/>
          </p:cNvSpPr>
          <p:nvPr>
            <p:ph type="pic" idx="2"/>
          </p:nvPr>
        </p:nvSpPr>
        <p:spPr>
          <a:xfrm>
            <a:off x="1028700" y="3543300"/>
            <a:ext cx="3924300" cy="3314700"/>
          </a:xfrm>
          <a:prstGeom prst="rect">
            <a:avLst/>
          </a:prstGeom>
          <a:noFill/>
          <a:ln>
            <a:noFill/>
          </a:ln>
        </p:spPr>
      </p:sp>
      <p:sp>
        <p:nvSpPr>
          <p:cNvPr id="93" name="Google Shape;93;p20"/>
          <p:cNvSpPr txBox="1">
            <a:spLocks noGrp="1"/>
          </p:cNvSpPr>
          <p:nvPr>
            <p:ph type="body" idx="1"/>
          </p:nvPr>
        </p:nvSpPr>
        <p:spPr>
          <a:xfrm>
            <a:off x="6191250" y="1981200"/>
            <a:ext cx="4972050" cy="4473575"/>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dk1"/>
              </a:buClr>
              <a:buSzPts val="2800"/>
              <a:buNone/>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0"/>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20"/>
          <p:cNvSpPr txBox="1">
            <a:spLocks noGrp="1"/>
          </p:cNvSpPr>
          <p:nvPr>
            <p:ph type="title"/>
          </p:nvPr>
        </p:nvSpPr>
        <p:spPr>
          <a:xfrm>
            <a:off x="895534" y="539225"/>
            <a:ext cx="3924300" cy="243438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7" name="Google Shape;97;p20"/>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mmary">
  <p:cSld name="Summary">
    <p:bg>
      <p:bgPr>
        <a:solidFill>
          <a:schemeClr val="accent2"/>
        </a:solidFill>
        <a:effectLst/>
      </p:bgPr>
    </p:bg>
    <p:spTree>
      <p:nvGrpSpPr>
        <p:cNvPr id="1" name="Shape 98"/>
        <p:cNvGrpSpPr/>
        <p:nvPr/>
      </p:nvGrpSpPr>
      <p:grpSpPr>
        <a:xfrm>
          <a:off x="0" y="0"/>
          <a:ext cx="0" cy="0"/>
          <a:chOff x="0" y="0"/>
          <a:chExt cx="0" cy="0"/>
        </a:xfrm>
      </p:grpSpPr>
      <p:sp>
        <p:nvSpPr>
          <p:cNvPr id="99" name="Google Shape;99;p10"/>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0"/>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0"/>
          <p:cNvSpPr txBox="1">
            <a:spLocks noGrp="1"/>
          </p:cNvSpPr>
          <p:nvPr>
            <p:ph type="title"/>
          </p:nvPr>
        </p:nvSpPr>
        <p:spPr>
          <a:xfrm>
            <a:off x="896829" y="573503"/>
            <a:ext cx="10156826" cy="13695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2" name="Google Shape;102;p10"/>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act">
  <p:cSld name="Contact">
    <p:bg>
      <p:bgPr>
        <a:solidFill>
          <a:schemeClr val="lt2"/>
        </a:solidFill>
        <a:effectLst/>
      </p:bgPr>
    </p:bg>
    <p:spTree>
      <p:nvGrpSpPr>
        <p:cNvPr id="1" name="Shape 103"/>
        <p:cNvGrpSpPr/>
        <p:nvPr/>
      </p:nvGrpSpPr>
      <p:grpSpPr>
        <a:xfrm>
          <a:off x="0" y="0"/>
          <a:ext cx="0" cy="0"/>
          <a:chOff x="0" y="0"/>
          <a:chExt cx="0" cy="0"/>
        </a:xfrm>
      </p:grpSpPr>
      <p:sp>
        <p:nvSpPr>
          <p:cNvPr id="104" name="Google Shape;104;p21"/>
          <p:cNvSpPr>
            <a:spLocks noGrp="1"/>
          </p:cNvSpPr>
          <p:nvPr>
            <p:ph type="pic" idx="2"/>
          </p:nvPr>
        </p:nvSpPr>
        <p:spPr>
          <a:xfrm>
            <a:off x="6210300" y="3543302"/>
            <a:ext cx="4953000" cy="2849562"/>
          </a:xfrm>
          <a:prstGeom prst="rect">
            <a:avLst/>
          </a:prstGeom>
          <a:noFill/>
          <a:ln>
            <a:noFill/>
          </a:ln>
        </p:spPr>
      </p:sp>
      <p:sp>
        <p:nvSpPr>
          <p:cNvPr id="105" name="Google Shape;105;p21"/>
          <p:cNvSpPr>
            <a:spLocks noGrp="1"/>
          </p:cNvSpPr>
          <p:nvPr>
            <p:ph type="pic" idx="3"/>
          </p:nvPr>
        </p:nvSpPr>
        <p:spPr>
          <a:xfrm>
            <a:off x="6210300" y="465138"/>
            <a:ext cx="4953000" cy="2849562"/>
          </a:xfrm>
          <a:prstGeom prst="rect">
            <a:avLst/>
          </a:prstGeom>
          <a:noFill/>
          <a:ln>
            <a:noFill/>
          </a:ln>
        </p:spPr>
      </p:sp>
      <p:sp>
        <p:nvSpPr>
          <p:cNvPr id="106" name="Google Shape;106;p21"/>
          <p:cNvSpPr txBox="1">
            <a:spLocks noGrp="1"/>
          </p:cNvSpPr>
          <p:nvPr>
            <p:ph type="body" idx="1"/>
          </p:nvPr>
        </p:nvSpPr>
        <p:spPr>
          <a:xfrm>
            <a:off x="761917" y="517972"/>
            <a:ext cx="2956560" cy="133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b="1">
                <a:solidFill>
                  <a:schemeClr val="lt1"/>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1"/>
          <p:cNvSpPr txBox="1">
            <a:spLocks noGrp="1"/>
          </p:cNvSpPr>
          <p:nvPr>
            <p:ph type="body" idx="4"/>
          </p:nvPr>
        </p:nvSpPr>
        <p:spPr>
          <a:xfrm>
            <a:off x="1040130" y="2009776"/>
            <a:ext cx="3924300" cy="284956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555555"/>
              </a:buClr>
              <a:buSzPts val="1600"/>
              <a:buNone/>
              <a:defRPr sz="1600">
                <a:solidFill>
                  <a:srgbClr val="555555"/>
                </a:solidFill>
              </a:defRPr>
            </a:lvl1pPr>
            <a:lvl2pPr marL="914400" lvl="1" indent="-228600" algn="l">
              <a:lnSpc>
                <a:spcPct val="150000"/>
              </a:lnSpc>
              <a:spcBef>
                <a:spcPts val="500"/>
              </a:spcBef>
              <a:spcAft>
                <a:spcPts val="0"/>
              </a:spcAft>
              <a:buClr>
                <a:srgbClr val="555555"/>
              </a:buClr>
              <a:buSzPts val="2000"/>
              <a:buNone/>
              <a:defRPr sz="2000">
                <a:solidFill>
                  <a:srgbClr val="555555"/>
                </a:solidFill>
              </a:defRPr>
            </a:lvl2pPr>
            <a:lvl3pPr marL="1371600" lvl="2" indent="-228600" algn="l">
              <a:lnSpc>
                <a:spcPct val="150000"/>
              </a:lnSpc>
              <a:spcBef>
                <a:spcPts val="500"/>
              </a:spcBef>
              <a:spcAft>
                <a:spcPts val="0"/>
              </a:spcAft>
              <a:buClr>
                <a:srgbClr val="555555"/>
              </a:buClr>
              <a:buSzPts val="1800"/>
              <a:buNone/>
              <a:defRPr sz="1800">
                <a:solidFill>
                  <a:srgbClr val="555555"/>
                </a:solidFill>
              </a:defRPr>
            </a:lvl3pPr>
            <a:lvl4pPr marL="1828800" lvl="3" indent="-228600" algn="l">
              <a:lnSpc>
                <a:spcPct val="150000"/>
              </a:lnSpc>
              <a:spcBef>
                <a:spcPts val="500"/>
              </a:spcBef>
              <a:spcAft>
                <a:spcPts val="0"/>
              </a:spcAft>
              <a:buClr>
                <a:srgbClr val="555555"/>
              </a:buClr>
              <a:buSzPts val="1600"/>
              <a:buNone/>
              <a:defRPr sz="1600">
                <a:solidFill>
                  <a:srgbClr val="555555"/>
                </a:solidFill>
              </a:defRPr>
            </a:lvl4pPr>
            <a:lvl5pPr marL="2286000" lvl="4" indent="-228600" algn="l">
              <a:lnSpc>
                <a:spcPct val="150000"/>
              </a:lnSpc>
              <a:spcBef>
                <a:spcPts val="500"/>
              </a:spcBef>
              <a:spcAft>
                <a:spcPts val="0"/>
              </a:spcAft>
              <a:buClr>
                <a:srgbClr val="555555"/>
              </a:buClr>
              <a:buSzPts val="1600"/>
              <a:buNone/>
              <a:defRPr sz="1600">
                <a:solidFill>
                  <a:srgbClr val="555555"/>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1"/>
          <p:cNvSpPr txBox="1">
            <a:spLocks noGrp="1"/>
          </p:cNvSpPr>
          <p:nvPr>
            <p:ph type="body" idx="5"/>
          </p:nvPr>
        </p:nvSpPr>
        <p:spPr>
          <a:xfrm>
            <a:off x="1039813" y="5067300"/>
            <a:ext cx="3913187" cy="1319213"/>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555555"/>
              </a:buClr>
              <a:buSzPts val="1600"/>
              <a:buChar char="•"/>
              <a:defRPr sz="1600">
                <a:solidFill>
                  <a:srgbClr val="555555"/>
                </a:solidFill>
                <a:latin typeface="Arial"/>
                <a:ea typeface="Arial"/>
                <a:cs typeface="Arial"/>
                <a:sym typeface="Aria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1"/>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21"/>
          <p:cNvSpPr txBox="1">
            <a:spLocks noGrp="1"/>
          </p:cNvSpPr>
          <p:nvPr>
            <p:ph type="title"/>
          </p:nvPr>
        </p:nvSpPr>
        <p:spPr>
          <a:xfrm>
            <a:off x="1040130" y="465136"/>
            <a:ext cx="3935647" cy="134061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55555"/>
              </a:buClr>
              <a:buSzPts val="4400"/>
              <a:buFont typeface="Arial"/>
              <a:buNone/>
              <a:defRPr>
                <a:solidFill>
                  <a:srgbClr val="55555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mmary">
  <p:cSld name="Summary">
    <p:bg>
      <p:bgPr>
        <a:solidFill>
          <a:schemeClr val="accent2"/>
        </a:solidFill>
        <a:effectLst/>
      </p:bgPr>
    </p:bg>
    <p:spTree>
      <p:nvGrpSpPr>
        <p:cNvPr id="1" name="Shape 20"/>
        <p:cNvGrpSpPr/>
        <p:nvPr/>
      </p:nvGrpSpPr>
      <p:grpSpPr>
        <a:xfrm>
          <a:off x="0" y="0"/>
          <a:ext cx="0" cy="0"/>
          <a:chOff x="0" y="0"/>
          <a:chExt cx="0" cy="0"/>
        </a:xfrm>
      </p:grpSpPr>
      <p:sp>
        <p:nvSpPr>
          <p:cNvPr id="21" name="Google Shape;21;p11"/>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11"/>
          <p:cNvSpPr txBox="1">
            <a:spLocks noGrp="1"/>
          </p:cNvSpPr>
          <p:nvPr>
            <p:ph type="title"/>
          </p:nvPr>
        </p:nvSpPr>
        <p:spPr>
          <a:xfrm>
            <a:off x="896829" y="573503"/>
            <a:ext cx="10156826" cy="136959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 name="Google Shape;24;p11"/>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3 Column">
  <p:cSld name="Content 3 Column">
    <p:bg>
      <p:bgPr>
        <a:solidFill>
          <a:schemeClr val="accent1"/>
        </a:solidFill>
        <a:effectLst/>
      </p:bgPr>
    </p:bg>
    <p:spTree>
      <p:nvGrpSpPr>
        <p:cNvPr id="1" name="Shape 31"/>
        <p:cNvGrpSpPr/>
        <p:nvPr/>
      </p:nvGrpSpPr>
      <p:grpSpPr>
        <a:xfrm>
          <a:off x="0" y="0"/>
          <a:ext cx="0" cy="0"/>
          <a:chOff x="0" y="0"/>
          <a:chExt cx="0" cy="0"/>
        </a:xfrm>
      </p:grpSpPr>
      <p:sp>
        <p:nvSpPr>
          <p:cNvPr id="32" name="Google Shape;32;p12"/>
          <p:cNvSpPr>
            <a:spLocks noGrp="1"/>
          </p:cNvSpPr>
          <p:nvPr>
            <p:ph type="pic" idx="2"/>
          </p:nvPr>
        </p:nvSpPr>
        <p:spPr>
          <a:xfrm>
            <a:off x="6210300" y="0"/>
            <a:ext cx="4953000" cy="3302000"/>
          </a:xfrm>
          <a:prstGeom prst="rect">
            <a:avLst/>
          </a:prstGeom>
          <a:noFill/>
          <a:ln>
            <a:noFill/>
          </a:ln>
        </p:spPr>
      </p:sp>
      <p:sp>
        <p:nvSpPr>
          <p:cNvPr id="33" name="Google Shape;33;p12"/>
          <p:cNvSpPr txBox="1">
            <a:spLocks noGrp="1"/>
          </p:cNvSpPr>
          <p:nvPr>
            <p:ph type="body" idx="1"/>
          </p:nvPr>
        </p:nvSpPr>
        <p:spPr>
          <a:xfrm>
            <a:off x="1028700" y="3556002"/>
            <a:ext cx="3108960" cy="2286000"/>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rgbClr val="5A695E"/>
              </a:buClr>
              <a:buSzPts val="2800"/>
              <a:buChar char="•"/>
              <a:defRPr>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2"/>
          <p:cNvSpPr txBox="1">
            <a:spLocks noGrp="1"/>
          </p:cNvSpPr>
          <p:nvPr>
            <p:ph type="body" idx="3"/>
          </p:nvPr>
        </p:nvSpPr>
        <p:spPr>
          <a:xfrm>
            <a:off x="4541520" y="3556001"/>
            <a:ext cx="3108960" cy="2285999"/>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rgbClr val="5A695E"/>
              </a:buClr>
              <a:buSzPts val="2800"/>
              <a:buChar char="•"/>
              <a:defRPr>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2"/>
          <p:cNvSpPr txBox="1">
            <a:spLocks noGrp="1"/>
          </p:cNvSpPr>
          <p:nvPr>
            <p:ph type="body" idx="4"/>
          </p:nvPr>
        </p:nvSpPr>
        <p:spPr>
          <a:xfrm>
            <a:off x="8054340" y="3556001"/>
            <a:ext cx="3108960" cy="2285999"/>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rgbClr val="5A695E"/>
              </a:buClr>
              <a:buSzPts val="2800"/>
              <a:buChar char="•"/>
              <a:defRPr>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12"/>
          <p:cNvSpPr txBox="1">
            <a:spLocks noGrp="1"/>
          </p:cNvSpPr>
          <p:nvPr>
            <p:ph type="title"/>
          </p:nvPr>
        </p:nvSpPr>
        <p:spPr>
          <a:xfrm>
            <a:off x="895530" y="539225"/>
            <a:ext cx="3924300" cy="243438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9" name="Google Shape;39;p12"/>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accent2"/>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body" idx="1"/>
          </p:nvPr>
        </p:nvSpPr>
        <p:spPr>
          <a:xfrm>
            <a:off x="1028700" y="5078187"/>
            <a:ext cx="3222058" cy="964620"/>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rgbClr val="5A695E"/>
              </a:buClr>
              <a:buSzPts val="1400"/>
              <a:buNone/>
              <a:defRPr sz="1400">
                <a:solidFill>
                  <a:srgbClr val="5A695E"/>
                </a:solidFill>
              </a:defRPr>
            </a:lvl1pPr>
            <a:lvl2pPr marL="914400" lvl="1" indent="-228600" algn="l">
              <a:lnSpc>
                <a:spcPct val="150000"/>
              </a:lnSpc>
              <a:spcBef>
                <a:spcPts val="500"/>
              </a:spcBef>
              <a:spcAft>
                <a:spcPts val="0"/>
              </a:spcAft>
              <a:buClr>
                <a:srgbClr val="555555"/>
              </a:buClr>
              <a:buSzPts val="1400"/>
              <a:buNone/>
              <a:defRPr sz="1400">
                <a:solidFill>
                  <a:srgbClr val="555555"/>
                </a:solidFill>
              </a:defRPr>
            </a:lvl2pPr>
            <a:lvl3pPr marL="1371600" lvl="2" indent="-228600" algn="l">
              <a:lnSpc>
                <a:spcPct val="150000"/>
              </a:lnSpc>
              <a:spcBef>
                <a:spcPts val="500"/>
              </a:spcBef>
              <a:spcAft>
                <a:spcPts val="0"/>
              </a:spcAft>
              <a:buClr>
                <a:srgbClr val="555555"/>
              </a:buClr>
              <a:buSzPts val="1400"/>
              <a:buNone/>
              <a:defRPr sz="1400">
                <a:solidFill>
                  <a:srgbClr val="555555"/>
                </a:solidFill>
              </a:defRPr>
            </a:lvl3pPr>
            <a:lvl4pPr marL="1828800" lvl="3" indent="-228600" algn="l">
              <a:lnSpc>
                <a:spcPct val="150000"/>
              </a:lnSpc>
              <a:spcBef>
                <a:spcPts val="500"/>
              </a:spcBef>
              <a:spcAft>
                <a:spcPts val="0"/>
              </a:spcAft>
              <a:buClr>
                <a:srgbClr val="555555"/>
              </a:buClr>
              <a:buSzPts val="1400"/>
              <a:buNone/>
              <a:defRPr sz="1400">
                <a:solidFill>
                  <a:srgbClr val="555555"/>
                </a:solidFill>
              </a:defRPr>
            </a:lvl4pPr>
            <a:lvl5pPr marL="2286000" lvl="4" indent="-228600" algn="l">
              <a:lnSpc>
                <a:spcPct val="150000"/>
              </a:lnSpc>
              <a:spcBef>
                <a:spcPts val="500"/>
              </a:spcBef>
              <a:spcAft>
                <a:spcPts val="0"/>
              </a:spcAft>
              <a:buClr>
                <a:srgbClr val="555555"/>
              </a:buClr>
              <a:buSzPts val="1400"/>
              <a:buNone/>
              <a:defRPr sz="1400">
                <a:solidFill>
                  <a:srgbClr val="555555"/>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13"/>
          <p:cNvSpPr>
            <a:spLocks noGrp="1"/>
          </p:cNvSpPr>
          <p:nvPr>
            <p:ph type="pic" idx="2"/>
          </p:nvPr>
        </p:nvSpPr>
        <p:spPr>
          <a:xfrm>
            <a:off x="6221413" y="0"/>
            <a:ext cx="4941887" cy="5726113"/>
          </a:xfrm>
          <a:prstGeom prst="rect">
            <a:avLst/>
          </a:prstGeom>
          <a:noFill/>
          <a:ln>
            <a:noFill/>
          </a:ln>
        </p:spPr>
      </p:sp>
      <p:cxnSp>
        <p:nvCxnSpPr>
          <p:cNvPr id="43" name="Google Shape;43;p13"/>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
        <p:nvSpPr>
          <p:cNvPr id="44" name="Google Shape;44;p13"/>
          <p:cNvSpPr txBox="1">
            <a:spLocks noGrp="1"/>
          </p:cNvSpPr>
          <p:nvPr>
            <p:ph type="title"/>
          </p:nvPr>
        </p:nvSpPr>
        <p:spPr>
          <a:xfrm>
            <a:off x="914513" y="876299"/>
            <a:ext cx="5181486" cy="22424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lt2"/>
        </a:solidFill>
        <a:effectLst/>
      </p:bgPr>
    </p:bg>
    <p:spTree>
      <p:nvGrpSpPr>
        <p:cNvPr id="1" name="Shape 45"/>
        <p:cNvGrpSpPr/>
        <p:nvPr/>
      </p:nvGrpSpPr>
      <p:grpSpPr>
        <a:xfrm>
          <a:off x="0" y="0"/>
          <a:ext cx="0" cy="0"/>
          <a:chOff x="0" y="0"/>
          <a:chExt cx="0" cy="0"/>
        </a:xfrm>
      </p:grpSpPr>
      <p:sp>
        <p:nvSpPr>
          <p:cNvPr id="46" name="Google Shape;46;p14"/>
          <p:cNvSpPr txBox="1">
            <a:spLocks noGrp="1"/>
          </p:cNvSpPr>
          <p:nvPr>
            <p:ph type="body" idx="1"/>
          </p:nvPr>
        </p:nvSpPr>
        <p:spPr>
          <a:xfrm>
            <a:off x="7258050" y="2000250"/>
            <a:ext cx="4667250" cy="3398837"/>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5A695E"/>
              </a:buClr>
              <a:buSzPts val="2000"/>
              <a:buNone/>
              <a:defRPr sz="2000">
                <a:solidFill>
                  <a:srgbClr val="5A695E"/>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4"/>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14"/>
          <p:cNvSpPr txBox="1">
            <a:spLocks noGrp="1"/>
          </p:cNvSpPr>
          <p:nvPr>
            <p:ph type="title"/>
          </p:nvPr>
        </p:nvSpPr>
        <p:spPr>
          <a:xfrm>
            <a:off x="914513" y="876299"/>
            <a:ext cx="5181486" cy="22424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5A695E"/>
              </a:buClr>
              <a:buSzPts val="7200"/>
              <a:buFont typeface="Arial"/>
              <a:buNone/>
              <a:defRPr sz="72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0" name="Google Shape;50;p14"/>
          <p:cNvCxnSpPr/>
          <p:nvPr/>
        </p:nvCxnSpPr>
        <p:spPr>
          <a:xfrm>
            <a:off x="1028700" y="457211"/>
            <a:ext cx="1142999" cy="0"/>
          </a:xfrm>
          <a:prstGeom prst="straightConnector1">
            <a:avLst/>
          </a:prstGeom>
          <a:noFill/>
          <a:ln w="15875" cap="flat" cmpd="sng">
            <a:solidFill>
              <a:srgbClr val="5A695E"/>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duction">
  <p:cSld name="Introduction">
    <p:bg>
      <p:bgPr>
        <a:solidFill>
          <a:schemeClr val="accent1"/>
        </a:solidFill>
        <a:effectLst/>
      </p:bgPr>
    </p:bg>
    <p:spTree>
      <p:nvGrpSpPr>
        <p:cNvPr id="1" name="Shape 51"/>
        <p:cNvGrpSpPr/>
        <p:nvPr/>
      </p:nvGrpSpPr>
      <p:grpSpPr>
        <a:xfrm>
          <a:off x="0" y="0"/>
          <a:ext cx="0" cy="0"/>
          <a:chOff x="0" y="0"/>
          <a:chExt cx="0" cy="0"/>
        </a:xfrm>
      </p:grpSpPr>
      <p:sp>
        <p:nvSpPr>
          <p:cNvPr id="52" name="Google Shape;52;p15"/>
          <p:cNvSpPr>
            <a:spLocks noGrp="1"/>
          </p:cNvSpPr>
          <p:nvPr>
            <p:ph type="pic" idx="2"/>
          </p:nvPr>
        </p:nvSpPr>
        <p:spPr>
          <a:xfrm>
            <a:off x="8847137" y="3862387"/>
            <a:ext cx="2316163" cy="2538413"/>
          </a:xfrm>
          <a:prstGeom prst="rect">
            <a:avLst/>
          </a:prstGeom>
          <a:noFill/>
          <a:ln>
            <a:noFill/>
          </a:ln>
        </p:spPr>
      </p:sp>
      <p:sp>
        <p:nvSpPr>
          <p:cNvPr id="53" name="Google Shape;53;p15"/>
          <p:cNvSpPr>
            <a:spLocks noGrp="1"/>
          </p:cNvSpPr>
          <p:nvPr>
            <p:ph type="pic" idx="3"/>
          </p:nvPr>
        </p:nvSpPr>
        <p:spPr>
          <a:xfrm>
            <a:off x="6210300" y="3854450"/>
            <a:ext cx="2316163" cy="2538413"/>
          </a:xfrm>
          <a:prstGeom prst="rect">
            <a:avLst/>
          </a:prstGeom>
          <a:noFill/>
          <a:ln>
            <a:noFill/>
          </a:ln>
        </p:spPr>
      </p:sp>
      <p:sp>
        <p:nvSpPr>
          <p:cNvPr id="54" name="Google Shape;54;p15"/>
          <p:cNvSpPr>
            <a:spLocks noGrp="1"/>
          </p:cNvSpPr>
          <p:nvPr>
            <p:ph type="pic" idx="4"/>
          </p:nvPr>
        </p:nvSpPr>
        <p:spPr>
          <a:xfrm>
            <a:off x="6210300" y="465138"/>
            <a:ext cx="4953000" cy="3090862"/>
          </a:xfrm>
          <a:prstGeom prst="rect">
            <a:avLst/>
          </a:prstGeom>
          <a:noFill/>
          <a:ln>
            <a:noFill/>
          </a:ln>
        </p:spPr>
      </p:sp>
      <p:sp>
        <p:nvSpPr>
          <p:cNvPr id="55" name="Google Shape;55;p15"/>
          <p:cNvSpPr txBox="1">
            <a:spLocks noGrp="1"/>
          </p:cNvSpPr>
          <p:nvPr>
            <p:ph type="body" idx="1"/>
          </p:nvPr>
        </p:nvSpPr>
        <p:spPr>
          <a:xfrm>
            <a:off x="761917" y="517972"/>
            <a:ext cx="2956560" cy="133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b="1">
                <a:solidFill>
                  <a:schemeClr val="lt1"/>
                </a:solidFill>
                <a:latin typeface="Arial"/>
                <a:ea typeface="Arial"/>
                <a:cs typeface="Arial"/>
                <a:sym typeface="Aria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5"/>
          <p:cNvSpPr txBox="1">
            <a:spLocks noGrp="1"/>
          </p:cNvSpPr>
          <p:nvPr>
            <p:ph type="body" idx="5"/>
          </p:nvPr>
        </p:nvSpPr>
        <p:spPr>
          <a:xfrm>
            <a:off x="1040130" y="2009775"/>
            <a:ext cx="3924300" cy="4391025"/>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5A695E"/>
              </a:buClr>
              <a:buSzPts val="1600"/>
              <a:buNone/>
              <a:defRPr sz="1600">
                <a:solidFill>
                  <a:srgbClr val="5A695E"/>
                </a:solidFill>
              </a:defRPr>
            </a:lvl1pPr>
            <a:lvl2pPr marL="914400" lvl="1" indent="-228600" algn="l">
              <a:lnSpc>
                <a:spcPct val="150000"/>
              </a:lnSpc>
              <a:spcBef>
                <a:spcPts val="500"/>
              </a:spcBef>
              <a:spcAft>
                <a:spcPts val="0"/>
              </a:spcAft>
              <a:buClr>
                <a:srgbClr val="555555"/>
              </a:buClr>
              <a:buSzPts val="2000"/>
              <a:buNone/>
              <a:defRPr sz="2000">
                <a:solidFill>
                  <a:srgbClr val="555555"/>
                </a:solidFill>
              </a:defRPr>
            </a:lvl2pPr>
            <a:lvl3pPr marL="1371600" lvl="2" indent="-228600" algn="l">
              <a:lnSpc>
                <a:spcPct val="150000"/>
              </a:lnSpc>
              <a:spcBef>
                <a:spcPts val="500"/>
              </a:spcBef>
              <a:spcAft>
                <a:spcPts val="0"/>
              </a:spcAft>
              <a:buClr>
                <a:srgbClr val="555555"/>
              </a:buClr>
              <a:buSzPts val="1800"/>
              <a:buNone/>
              <a:defRPr sz="1800">
                <a:solidFill>
                  <a:srgbClr val="555555"/>
                </a:solidFill>
              </a:defRPr>
            </a:lvl3pPr>
            <a:lvl4pPr marL="1828800" lvl="3" indent="-228600" algn="l">
              <a:lnSpc>
                <a:spcPct val="150000"/>
              </a:lnSpc>
              <a:spcBef>
                <a:spcPts val="500"/>
              </a:spcBef>
              <a:spcAft>
                <a:spcPts val="0"/>
              </a:spcAft>
              <a:buClr>
                <a:srgbClr val="555555"/>
              </a:buClr>
              <a:buSzPts val="1600"/>
              <a:buNone/>
              <a:defRPr sz="1600">
                <a:solidFill>
                  <a:srgbClr val="555555"/>
                </a:solidFill>
              </a:defRPr>
            </a:lvl4pPr>
            <a:lvl5pPr marL="2286000" lvl="4" indent="-228600" algn="l">
              <a:lnSpc>
                <a:spcPct val="150000"/>
              </a:lnSpc>
              <a:spcBef>
                <a:spcPts val="500"/>
              </a:spcBef>
              <a:spcAft>
                <a:spcPts val="0"/>
              </a:spcAft>
              <a:buClr>
                <a:srgbClr val="555555"/>
              </a:buClr>
              <a:buSzPts val="1600"/>
              <a:buNone/>
              <a:defRPr sz="1600">
                <a:solidFill>
                  <a:srgbClr val="555555"/>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5"/>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15"/>
          <p:cNvSpPr txBox="1">
            <a:spLocks noGrp="1"/>
          </p:cNvSpPr>
          <p:nvPr>
            <p:ph type="title"/>
          </p:nvPr>
        </p:nvSpPr>
        <p:spPr>
          <a:xfrm>
            <a:off x="1028700" y="465137"/>
            <a:ext cx="3935647" cy="134061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A695E"/>
              </a:buClr>
              <a:buSzPts val="4400"/>
              <a:buFont typeface="Arial"/>
              <a:buNone/>
              <a:defRPr>
                <a:solidFill>
                  <a:srgbClr val="5A695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p:cSld name="Section Break">
    <p:bg>
      <p:bgPr>
        <a:solidFill>
          <a:schemeClr val="accent2"/>
        </a:solid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body" idx="1"/>
          </p:nvPr>
        </p:nvSpPr>
        <p:spPr>
          <a:xfrm>
            <a:off x="2773045" y="2426610"/>
            <a:ext cx="2378075" cy="11112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6"/>
          <p:cNvSpPr txBox="1">
            <a:spLocks noGrp="1"/>
          </p:cNvSpPr>
          <p:nvPr>
            <p:ph type="title"/>
          </p:nvPr>
        </p:nvSpPr>
        <p:spPr>
          <a:xfrm>
            <a:off x="3037155" y="2714986"/>
            <a:ext cx="6674802" cy="6553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A695E"/>
              </a:buClr>
              <a:buSzPts val="4400"/>
              <a:buFont typeface="Arial"/>
              <a:buNone/>
              <a:defRPr>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rt and Graph">
  <p:cSld name="Chart and Graph">
    <p:bg>
      <p:bgPr>
        <a:solidFill>
          <a:schemeClr val="lt2"/>
        </a:solidFill>
        <a:effectLst/>
      </p:bgPr>
    </p:bg>
    <p:spTree>
      <p:nvGrpSpPr>
        <p:cNvPr id="1" name="Shape 63"/>
        <p:cNvGrpSpPr/>
        <p:nvPr/>
      </p:nvGrpSpPr>
      <p:grpSpPr>
        <a:xfrm>
          <a:off x="0" y="0"/>
          <a:ext cx="0" cy="0"/>
          <a:chOff x="0" y="0"/>
          <a:chExt cx="0" cy="0"/>
        </a:xfrm>
      </p:grpSpPr>
      <p:sp>
        <p:nvSpPr>
          <p:cNvPr id="64" name="Google Shape;64;p17"/>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66"/>
        <p:cNvGrpSpPr/>
        <p:nvPr/>
      </p:nvGrpSpPr>
      <p:grpSpPr>
        <a:xfrm>
          <a:off x="0" y="0"/>
          <a:ext cx="0" cy="0"/>
          <a:chOff x="0" y="0"/>
          <a:chExt cx="0" cy="0"/>
        </a:xfrm>
      </p:grpSpPr>
      <p:sp>
        <p:nvSpPr>
          <p:cNvPr id="67" name="Google Shape;67;p8"/>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8"/>
          <p:cNvSpPr>
            <a:spLocks noGrp="1"/>
          </p:cNvSpPr>
          <p:nvPr>
            <p:ph type="pic" idx="2"/>
          </p:nvPr>
        </p:nvSpPr>
        <p:spPr>
          <a:xfrm>
            <a:off x="1022147" y="0"/>
            <a:ext cx="3938588" cy="6400800"/>
          </a:xfrm>
          <a:prstGeom prst="rect">
            <a:avLst/>
          </a:prstGeom>
          <a:noFill/>
          <a:ln>
            <a:noFill/>
          </a:ln>
        </p:spPr>
      </p:sp>
      <p:sp>
        <p:nvSpPr>
          <p:cNvPr id="70" name="Google Shape;70;p8"/>
          <p:cNvSpPr txBox="1">
            <a:spLocks noGrp="1"/>
          </p:cNvSpPr>
          <p:nvPr>
            <p:ph type="title"/>
          </p:nvPr>
        </p:nvSpPr>
        <p:spPr>
          <a:xfrm>
            <a:off x="5947966" y="2105933"/>
            <a:ext cx="5297883" cy="223746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rgbClr val="5A695E"/>
              </a:buClr>
              <a:buSzPts val="2000"/>
              <a:buFont typeface="Arial"/>
              <a:buNone/>
              <a:defRPr sz="2000">
                <a:solidFill>
                  <a:srgbClr val="5A695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5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15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15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15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15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7"/>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8">
          <p15:clr>
            <a:srgbClr val="F26B43"/>
          </p15:clr>
        </p15:guide>
        <p15:guide id="2" pos="1176">
          <p15:clr>
            <a:srgbClr val="F26B43"/>
          </p15:clr>
        </p15:guide>
        <p15:guide id="3" pos="1296">
          <p15:clr>
            <a:srgbClr val="F26B43"/>
          </p15:clr>
        </p15:guide>
        <p15:guide id="4" pos="1824">
          <p15:clr>
            <a:srgbClr val="F26B43"/>
          </p15:clr>
        </p15:guide>
        <p15:guide id="5" pos="1944">
          <p15:clr>
            <a:srgbClr val="F26B43"/>
          </p15:clr>
        </p15:guide>
        <p15:guide id="6" pos="2472">
          <p15:clr>
            <a:srgbClr val="F26B43"/>
          </p15:clr>
        </p15:guide>
        <p15:guide id="7" pos="2592">
          <p15:clr>
            <a:srgbClr val="F26B43"/>
          </p15:clr>
        </p15:guide>
        <p15:guide id="8" pos="3120">
          <p15:clr>
            <a:srgbClr val="F26B43"/>
          </p15:clr>
        </p15:guide>
        <p15:guide id="9" pos="3240">
          <p15:clr>
            <a:srgbClr val="F26B43"/>
          </p15:clr>
        </p15:guide>
        <p15:guide id="10" pos="3792">
          <p15:clr>
            <a:srgbClr val="F26B43"/>
          </p15:clr>
        </p15:guide>
        <p15:guide id="11" pos="3912">
          <p15:clr>
            <a:srgbClr val="F26B43"/>
          </p15:clr>
        </p15:guide>
        <p15:guide id="12" pos="4416">
          <p15:clr>
            <a:srgbClr val="F26B43"/>
          </p15:clr>
        </p15:guide>
        <p15:guide id="13" pos="4560">
          <p15:clr>
            <a:srgbClr val="F26B43"/>
          </p15:clr>
        </p15:guide>
        <p15:guide id="14" pos="5088">
          <p15:clr>
            <a:srgbClr val="F26B43"/>
          </p15:clr>
        </p15:guide>
        <p15:guide id="15" pos="5208">
          <p15:clr>
            <a:srgbClr val="F26B43"/>
          </p15:clr>
        </p15:guide>
        <p15:guide id="16" pos="5736">
          <p15:clr>
            <a:srgbClr val="F26B43"/>
          </p15:clr>
        </p15:guide>
        <p15:guide id="17" pos="5856">
          <p15:clr>
            <a:srgbClr val="F26B43"/>
          </p15:clr>
        </p15:guide>
        <p15:guide id="18" pos="6384">
          <p15:clr>
            <a:srgbClr val="F26B43"/>
          </p15:clr>
        </p15:guide>
        <p15:guide id="19" pos="6504">
          <p15:clr>
            <a:srgbClr val="F26B43"/>
          </p15:clr>
        </p15:guide>
        <p15:guide id="20" pos="7032">
          <p15:clr>
            <a:srgbClr val="F26B43"/>
          </p15:clr>
        </p15:guide>
        <p15:guide id="21" orient="horz" pos="288">
          <p15:clr>
            <a:srgbClr val="F26B43"/>
          </p15:clr>
        </p15:guide>
        <p15:guide id="22" orient="horz" pos="1128">
          <p15:clr>
            <a:srgbClr val="F26B43"/>
          </p15:clr>
        </p15:guide>
        <p15:guide id="23" orient="horz" pos="1248">
          <p15:clr>
            <a:srgbClr val="F26B43"/>
          </p15:clr>
        </p15:guide>
        <p15:guide id="24" orient="horz" pos="2088">
          <p15:clr>
            <a:srgbClr val="F26B43"/>
          </p15:clr>
        </p15:guide>
        <p15:guide id="25" orient="horz" pos="2232">
          <p15:clr>
            <a:srgbClr val="F26B43"/>
          </p15:clr>
        </p15:guide>
        <p15:guide id="26" orient="horz" pos="3048">
          <p15:clr>
            <a:srgbClr val="F26B43"/>
          </p15:clr>
        </p15:guide>
        <p15:guide id="27" orient="horz" pos="3192">
          <p15:clr>
            <a:srgbClr val="F26B43"/>
          </p15:clr>
        </p15:guide>
        <p15:guide id="28"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5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5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5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5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5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8">
          <p15:clr>
            <a:srgbClr val="F26B43"/>
          </p15:clr>
        </p15:guide>
        <p15:guide id="2" pos="1176">
          <p15:clr>
            <a:srgbClr val="F26B43"/>
          </p15:clr>
        </p15:guide>
        <p15:guide id="3" pos="1296">
          <p15:clr>
            <a:srgbClr val="F26B43"/>
          </p15:clr>
        </p15:guide>
        <p15:guide id="4" pos="1824">
          <p15:clr>
            <a:srgbClr val="F26B43"/>
          </p15:clr>
        </p15:guide>
        <p15:guide id="5" pos="1944">
          <p15:clr>
            <a:srgbClr val="F26B43"/>
          </p15:clr>
        </p15:guide>
        <p15:guide id="6" pos="2472">
          <p15:clr>
            <a:srgbClr val="F26B43"/>
          </p15:clr>
        </p15:guide>
        <p15:guide id="7" pos="2592">
          <p15:clr>
            <a:srgbClr val="F26B43"/>
          </p15:clr>
        </p15:guide>
        <p15:guide id="8" pos="3120">
          <p15:clr>
            <a:srgbClr val="F26B43"/>
          </p15:clr>
        </p15:guide>
        <p15:guide id="9" pos="3240">
          <p15:clr>
            <a:srgbClr val="F26B43"/>
          </p15:clr>
        </p15:guide>
        <p15:guide id="10" pos="3792">
          <p15:clr>
            <a:srgbClr val="F26B43"/>
          </p15:clr>
        </p15:guide>
        <p15:guide id="11" pos="3912">
          <p15:clr>
            <a:srgbClr val="F26B43"/>
          </p15:clr>
        </p15:guide>
        <p15:guide id="12" pos="4416">
          <p15:clr>
            <a:srgbClr val="F26B43"/>
          </p15:clr>
        </p15:guide>
        <p15:guide id="13" pos="4560">
          <p15:clr>
            <a:srgbClr val="F26B43"/>
          </p15:clr>
        </p15:guide>
        <p15:guide id="14" pos="5088">
          <p15:clr>
            <a:srgbClr val="F26B43"/>
          </p15:clr>
        </p15:guide>
        <p15:guide id="15" pos="5208">
          <p15:clr>
            <a:srgbClr val="F26B43"/>
          </p15:clr>
        </p15:guide>
        <p15:guide id="16" pos="5736">
          <p15:clr>
            <a:srgbClr val="F26B43"/>
          </p15:clr>
        </p15:guide>
        <p15:guide id="17" pos="5856">
          <p15:clr>
            <a:srgbClr val="F26B43"/>
          </p15:clr>
        </p15:guide>
        <p15:guide id="18" pos="6384">
          <p15:clr>
            <a:srgbClr val="F26B43"/>
          </p15:clr>
        </p15:guide>
        <p15:guide id="19" pos="6504">
          <p15:clr>
            <a:srgbClr val="F26B43"/>
          </p15:clr>
        </p15:guide>
        <p15:guide id="20" pos="7032">
          <p15:clr>
            <a:srgbClr val="F26B43"/>
          </p15:clr>
        </p15:guide>
        <p15:guide id="21" orient="horz" pos="288">
          <p15:clr>
            <a:srgbClr val="F26B43"/>
          </p15:clr>
        </p15:guide>
        <p15:guide id="22" orient="horz" pos="1128">
          <p15:clr>
            <a:srgbClr val="F26B43"/>
          </p15:clr>
        </p15:guide>
        <p15:guide id="23" orient="horz" pos="1248">
          <p15:clr>
            <a:srgbClr val="F26B43"/>
          </p15:clr>
        </p15:guide>
        <p15:guide id="24" orient="horz" pos="2088">
          <p15:clr>
            <a:srgbClr val="F26B43"/>
          </p15:clr>
        </p15:guide>
        <p15:guide id="25" orient="horz" pos="2232">
          <p15:clr>
            <a:srgbClr val="F26B43"/>
          </p15:clr>
        </p15:guide>
        <p15:guide id="26" orient="horz" pos="3048">
          <p15:clr>
            <a:srgbClr val="F26B43"/>
          </p15:clr>
        </p15:guide>
        <p15:guide id="27" orient="horz" pos="3192">
          <p15:clr>
            <a:srgbClr val="F26B43"/>
          </p15:clr>
        </p15:guide>
        <p15:guide id="28"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117" name="Google Shape;117;p1"/>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 name="Google Shape;118;p1"/>
          <p:cNvPicPr preferRelativeResize="0"/>
          <p:nvPr/>
        </p:nvPicPr>
        <p:blipFill rotWithShape="1">
          <a:blip r:embed="rId3">
            <a:alphaModFix amt="35000"/>
          </a:blip>
          <a:srcRect l="10593" r="11185"/>
          <a:stretch/>
        </p:blipFill>
        <p:spPr>
          <a:xfrm>
            <a:off x="20" y="1"/>
            <a:ext cx="12191980" cy="6857999"/>
          </a:xfrm>
          <a:prstGeom prst="rect">
            <a:avLst/>
          </a:prstGeom>
          <a:noFill/>
          <a:ln>
            <a:noFill/>
          </a:ln>
        </p:spPr>
      </p:pic>
      <p:sp>
        <p:nvSpPr>
          <p:cNvPr id="119" name="Google Shape;119;p1"/>
          <p:cNvSpPr txBox="1">
            <a:spLocks noGrp="1"/>
          </p:cNvSpPr>
          <p:nvPr>
            <p:ph type="title"/>
          </p:nvPr>
        </p:nvSpPr>
        <p:spPr>
          <a:xfrm>
            <a:off x="838201" y="1065862"/>
            <a:ext cx="3313164"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000"/>
              <a:buFont typeface="Arial"/>
              <a:buNone/>
            </a:pPr>
            <a:r>
              <a:rPr lang="en-US" sz="4000">
                <a:solidFill>
                  <a:srgbClr val="FFFFFF"/>
                </a:solidFill>
              </a:rPr>
              <a:t>Earthquake Data</a:t>
            </a:r>
            <a:endParaRPr/>
          </a:p>
        </p:txBody>
      </p:sp>
      <p:cxnSp>
        <p:nvCxnSpPr>
          <p:cNvPr id="120" name="Google Shape;120;p1"/>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
        <p:nvSpPr>
          <p:cNvPr id="121" name="Google Shape;121;p1"/>
          <p:cNvSpPr txBox="1">
            <a:spLocks noGrp="1"/>
          </p:cNvSpPr>
          <p:nvPr>
            <p:ph type="body" idx="4294967295"/>
          </p:nvPr>
        </p:nvSpPr>
        <p:spPr>
          <a:xfrm>
            <a:off x="5155379" y="1065862"/>
            <a:ext cx="5744685" cy="472627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Project 3 Group 3</a:t>
            </a:r>
            <a:endParaRPr/>
          </a:p>
          <a:p>
            <a:pPr marL="228600" lvl="0" indent="-228600" algn="l" rtl="0">
              <a:lnSpc>
                <a:spcPct val="90000"/>
              </a:lnSpc>
              <a:spcBef>
                <a:spcPts val="1000"/>
              </a:spcBef>
              <a:spcAft>
                <a:spcPts val="0"/>
              </a:spcAft>
              <a:buClr>
                <a:srgbClr val="FFFFFF"/>
              </a:buClr>
              <a:buSzPts val="2000"/>
              <a:buChar char="•"/>
            </a:pPr>
            <a:r>
              <a:rPr lang="en-US" sz="2000">
                <a:solidFill>
                  <a:srgbClr val="FFFFFF"/>
                </a:solidFill>
              </a:rPr>
              <a:t>Aiden Thompson</a:t>
            </a:r>
            <a:endParaRPr/>
          </a:p>
          <a:p>
            <a:pPr marL="228600" lvl="0" indent="-228600" algn="l" rtl="0">
              <a:lnSpc>
                <a:spcPct val="90000"/>
              </a:lnSpc>
              <a:spcBef>
                <a:spcPts val="1000"/>
              </a:spcBef>
              <a:spcAft>
                <a:spcPts val="0"/>
              </a:spcAft>
              <a:buClr>
                <a:srgbClr val="FFFFFF"/>
              </a:buClr>
              <a:buSzPts val="2000"/>
              <a:buChar char="•"/>
            </a:pPr>
            <a:r>
              <a:rPr lang="en-US" sz="2000">
                <a:solidFill>
                  <a:srgbClr val="FFFFFF"/>
                </a:solidFill>
              </a:rPr>
              <a:t>Liam Twomey</a:t>
            </a:r>
            <a:endParaRPr/>
          </a:p>
          <a:p>
            <a:pPr marL="228600" lvl="0" indent="-228600" algn="l" rtl="0">
              <a:lnSpc>
                <a:spcPct val="90000"/>
              </a:lnSpc>
              <a:spcBef>
                <a:spcPts val="1000"/>
              </a:spcBef>
              <a:spcAft>
                <a:spcPts val="0"/>
              </a:spcAft>
              <a:buClr>
                <a:srgbClr val="FFFFFF"/>
              </a:buClr>
              <a:buSzPts val="2000"/>
              <a:buChar char="•"/>
            </a:pPr>
            <a:r>
              <a:rPr lang="en-US" sz="2000">
                <a:solidFill>
                  <a:srgbClr val="FFFFFF"/>
                </a:solidFill>
              </a:rPr>
              <a:t>Angela Alexander Smith</a:t>
            </a:r>
            <a:endParaRPr/>
          </a:p>
          <a:p>
            <a:pPr marL="228600" lvl="0" indent="-101600" algn="l" rtl="0">
              <a:lnSpc>
                <a:spcPct val="90000"/>
              </a:lnSpc>
              <a:spcBef>
                <a:spcPts val="1000"/>
              </a:spcBef>
              <a:spcAft>
                <a:spcPts val="0"/>
              </a:spcAft>
              <a:buClr>
                <a:schemeClr val="lt1"/>
              </a:buClr>
              <a:buSzPts val="2000"/>
              <a:buNone/>
            </a:pPr>
            <a:endParaRPr sz="2000">
              <a:solidFill>
                <a:srgbClr val="FFFFFF"/>
              </a:solidFill>
            </a:endParaRPr>
          </a:p>
        </p:txBody>
      </p:sp>
      <p:sp>
        <p:nvSpPr>
          <p:cNvPr id="122" name="Google Shape;122;p1"/>
          <p:cNvSpPr txBox="1">
            <a:spLocks noGrp="1"/>
          </p:cNvSpPr>
          <p:nvPr>
            <p:ph type="dt" idx="10"/>
          </p:nvPr>
        </p:nvSpPr>
        <p:spPr>
          <a:xfrm>
            <a:off x="838199" y="6356350"/>
            <a:ext cx="3474031"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r>
              <a:rPr lang="en-US" sz="1200">
                <a:solidFill>
                  <a:srgbClr val="FFFFFF"/>
                </a:solidFill>
                <a:latin typeface="Calibri"/>
                <a:ea typeface="Calibri"/>
                <a:cs typeface="Calibri"/>
                <a:sym typeface="Calibri"/>
              </a:rPr>
              <a:t>10/25/2022</a:t>
            </a:r>
            <a:endParaRPr sz="1200">
              <a:solidFill>
                <a:srgbClr val="FFFFFF"/>
              </a:solidFill>
              <a:latin typeface="Calibri"/>
              <a:ea typeface="Calibri"/>
              <a:cs typeface="Calibri"/>
              <a:sym typeface="Calibri"/>
            </a:endParaRPr>
          </a:p>
        </p:txBody>
      </p:sp>
      <p:sp>
        <p:nvSpPr>
          <p:cNvPr id="123" name="Google Shape;123;p1"/>
          <p:cNvSpPr txBox="1">
            <a:spLocks noGrp="1"/>
          </p:cNvSpPr>
          <p:nvPr>
            <p:ph type="sldNum" idx="12"/>
          </p:nvPr>
        </p:nvSpPr>
        <p:spPr>
          <a:xfrm>
            <a:off x="10453254" y="6356350"/>
            <a:ext cx="90054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FFFFFF"/>
                </a:solidFill>
                <a:latin typeface="Calibri"/>
                <a:ea typeface="Calibri"/>
                <a:cs typeface="Calibri"/>
                <a:sym typeface="Calibri"/>
              </a:rPr>
              <a:t>1</a:t>
            </a:fld>
            <a:endParaRPr sz="12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2"/>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10/25/2022</a:t>
            </a:r>
            <a:endParaRPr/>
          </a:p>
        </p:txBody>
      </p:sp>
      <p:sp>
        <p:nvSpPr>
          <p:cNvPr id="129" name="Google Shape;129;p2"/>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30" name="Google Shape;130;p2"/>
          <p:cNvSpPr txBox="1">
            <a:spLocks noGrp="1"/>
          </p:cNvSpPr>
          <p:nvPr>
            <p:ph type="title"/>
          </p:nvPr>
        </p:nvSpPr>
        <p:spPr>
          <a:xfrm>
            <a:off x="896829" y="573503"/>
            <a:ext cx="10156826" cy="136959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A695E"/>
              </a:buClr>
              <a:buSzPts val="7200"/>
              <a:buFont typeface="Arial"/>
              <a:buNone/>
            </a:pPr>
            <a:r>
              <a:rPr lang="en-US"/>
              <a:t>Background</a:t>
            </a:r>
            <a:endParaRPr/>
          </a:p>
        </p:txBody>
      </p:sp>
      <p:sp>
        <p:nvSpPr>
          <p:cNvPr id="131" name="Google Shape;131;p2"/>
          <p:cNvSpPr txBox="1">
            <a:spLocks noGrp="1"/>
          </p:cNvSpPr>
          <p:nvPr>
            <p:ph type="body" idx="4294967295"/>
          </p:nvPr>
        </p:nvSpPr>
        <p:spPr>
          <a:xfrm>
            <a:off x="0" y="517525"/>
            <a:ext cx="2955925" cy="13335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800"/>
              <a:buChar char="•"/>
            </a:pPr>
            <a:r>
              <a:rPr lang="en-US"/>
              <a:t>01</a:t>
            </a:r>
            <a:endParaRPr/>
          </a:p>
        </p:txBody>
      </p:sp>
      <p:sp>
        <p:nvSpPr>
          <p:cNvPr id="132" name="Google Shape;132;p2"/>
          <p:cNvSpPr txBox="1">
            <a:spLocks noGrp="1"/>
          </p:cNvSpPr>
          <p:nvPr>
            <p:ph type="body" idx="4294967295"/>
          </p:nvPr>
        </p:nvSpPr>
        <p:spPr>
          <a:xfrm>
            <a:off x="-1" y="2009775"/>
            <a:ext cx="5210355" cy="4391025"/>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50000"/>
              </a:lnSpc>
              <a:spcBef>
                <a:spcPts val="0"/>
              </a:spcBef>
              <a:spcAft>
                <a:spcPts val="0"/>
              </a:spcAft>
              <a:buClr>
                <a:srgbClr val="24292F"/>
              </a:buClr>
              <a:buSzPct val="100000"/>
              <a:buChar char="•"/>
            </a:pPr>
            <a:r>
              <a:rPr lang="en-US" b="0" i="0">
                <a:solidFill>
                  <a:srgbClr val="24292F"/>
                </a:solidFill>
                <a:latin typeface="Arial"/>
                <a:ea typeface="Arial"/>
                <a:cs typeface="Arial"/>
                <a:sym typeface="Arial"/>
              </a:rPr>
              <a:t>As the world changes around us we are seeing ever increasing natural cataclysmic events resulting in the further need to reflect on historical events to better allow us to predict what may happen in the future. For this project we decided to focus on recent worldwide Earthquake Data available at earthwake.usgs.gov to create a user-friendly worldwide map of Earthquakes using the following criteria from the observed columns Latitude, Longitude, Magnitude, Depth, Time &amp; Place. We then also created other relevant visualizations utilizing the data retrieved.</a:t>
            </a:r>
            <a:endParaRPr/>
          </a:p>
        </p:txBody>
      </p:sp>
      <p:pic>
        <p:nvPicPr>
          <p:cNvPr id="133" name="Google Shape;133;p2"/>
          <p:cNvPicPr preferRelativeResize="0"/>
          <p:nvPr/>
        </p:nvPicPr>
        <p:blipFill rotWithShape="1">
          <a:blip r:embed="rId3">
            <a:alphaModFix/>
          </a:blip>
          <a:srcRect/>
          <a:stretch/>
        </p:blipFill>
        <p:spPr>
          <a:xfrm>
            <a:off x="5877699" y="1639019"/>
            <a:ext cx="5901439" cy="46454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body" idx="4294967295"/>
          </p:nvPr>
        </p:nvSpPr>
        <p:spPr>
          <a:xfrm>
            <a:off x="1028700" y="3556002"/>
            <a:ext cx="3108960" cy="2286000"/>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rgbClr val="24292F"/>
              </a:buClr>
              <a:buSzPts val="1000"/>
              <a:buChar char="•"/>
            </a:pPr>
            <a:r>
              <a:rPr lang="en-US" sz="1000" b="0" i="0">
                <a:solidFill>
                  <a:srgbClr val="24292F"/>
                </a:solidFill>
                <a:latin typeface="Arial"/>
                <a:ea typeface="Arial"/>
                <a:cs typeface="Arial"/>
                <a:sym typeface="Arial"/>
              </a:rPr>
              <a:t>The data was extracted from the above link into a CSV file utilizing a Juypter Notebook and importing Panda's Library the CSV was read in to review what columns would be relevant to the visualization's that we wanted to create. After identifying the columns of interest as being place, mag, depth, longitude, latitude &amp; time, a cleaned data frame was created and then exported to a new output CSV.</a:t>
            </a:r>
            <a:endParaRPr/>
          </a:p>
          <a:p>
            <a:pPr marL="228600" lvl="0" indent="-228600" algn="l" rtl="0">
              <a:lnSpc>
                <a:spcPct val="150000"/>
              </a:lnSpc>
              <a:spcBef>
                <a:spcPts val="1000"/>
              </a:spcBef>
              <a:spcAft>
                <a:spcPts val="0"/>
              </a:spcAft>
              <a:buClr>
                <a:schemeClr val="dk1"/>
              </a:buClr>
              <a:buSzPts val="1000"/>
              <a:buChar char="•"/>
            </a:pPr>
            <a:r>
              <a:rPr lang="en-US" sz="1000"/>
              <a:t>Utilizing pyMongo &amp; MongoDB this was then stored into a data frame.</a:t>
            </a:r>
            <a:br>
              <a:rPr lang="en-US" sz="1000"/>
            </a:br>
            <a:endParaRPr sz="1000"/>
          </a:p>
        </p:txBody>
      </p:sp>
      <p:pic>
        <p:nvPicPr>
          <p:cNvPr id="139" name="Google Shape;139;p3"/>
          <p:cNvPicPr preferRelativeResize="0">
            <a:picLocks noGrp="1"/>
          </p:cNvPicPr>
          <p:nvPr>
            <p:ph type="body" idx="4294967295"/>
          </p:nvPr>
        </p:nvPicPr>
        <p:blipFill rotWithShape="1">
          <a:blip r:embed="rId3">
            <a:alphaModFix/>
          </a:blip>
          <a:srcRect/>
          <a:stretch/>
        </p:blipFill>
        <p:spPr>
          <a:xfrm>
            <a:off x="4541838" y="3556000"/>
            <a:ext cx="3108325" cy="2844800"/>
          </a:xfrm>
          <a:prstGeom prst="rect">
            <a:avLst/>
          </a:prstGeom>
          <a:noFill/>
          <a:ln>
            <a:noFill/>
          </a:ln>
        </p:spPr>
      </p:pic>
      <p:pic>
        <p:nvPicPr>
          <p:cNvPr id="140" name="Google Shape;140;p3" descr="Graphical user interface, table&#10;&#10;Description automatically generated"/>
          <p:cNvPicPr preferRelativeResize="0">
            <a:picLocks noGrp="1"/>
          </p:cNvPicPr>
          <p:nvPr>
            <p:ph type="body" idx="4294967295"/>
          </p:nvPr>
        </p:nvPicPr>
        <p:blipFill rotWithShape="1">
          <a:blip r:embed="rId4">
            <a:alphaModFix/>
          </a:blip>
          <a:srcRect/>
          <a:stretch/>
        </p:blipFill>
        <p:spPr>
          <a:xfrm>
            <a:off x="8054975" y="3556000"/>
            <a:ext cx="3108325" cy="2844800"/>
          </a:xfrm>
          <a:prstGeom prst="rect">
            <a:avLst/>
          </a:prstGeom>
          <a:noFill/>
          <a:ln>
            <a:noFill/>
          </a:ln>
        </p:spPr>
      </p:pic>
      <p:sp>
        <p:nvSpPr>
          <p:cNvPr id="141" name="Google Shape;141;p3"/>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10/25/2022</a:t>
            </a:r>
            <a:endParaRPr/>
          </a:p>
        </p:txBody>
      </p:sp>
      <p:sp>
        <p:nvSpPr>
          <p:cNvPr id="142" name="Google Shape;142;p3"/>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43" name="Google Shape;143;p3"/>
          <p:cNvSpPr txBox="1">
            <a:spLocks noGrp="1"/>
          </p:cNvSpPr>
          <p:nvPr>
            <p:ph type="title"/>
          </p:nvPr>
        </p:nvSpPr>
        <p:spPr>
          <a:xfrm>
            <a:off x="400236" y="555300"/>
            <a:ext cx="3924300" cy="243438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A695E"/>
              </a:buClr>
              <a:buSzPts val="5600"/>
              <a:buFont typeface="Arial"/>
              <a:buNone/>
            </a:pPr>
            <a:r>
              <a:rPr lang="en-US" sz="5600"/>
              <a:t>Data Wrangling</a:t>
            </a:r>
            <a:br>
              <a:rPr lang="en-US" sz="5600"/>
            </a:br>
            <a:r>
              <a:rPr lang="en-US" sz="2000"/>
              <a:t>https://earthquake.usgs.gov</a:t>
            </a:r>
            <a:endParaRPr/>
          </a:p>
        </p:txBody>
      </p:sp>
      <p:pic>
        <p:nvPicPr>
          <p:cNvPr id="144" name="Google Shape;144;p3"/>
          <p:cNvPicPr preferRelativeResize="0">
            <a:picLocks noGrp="1"/>
          </p:cNvPicPr>
          <p:nvPr>
            <p:ph type="pic" idx="2"/>
          </p:nvPr>
        </p:nvPicPr>
        <p:blipFill rotWithShape="1">
          <a:blip r:embed="rId5">
            <a:alphaModFix/>
          </a:blip>
          <a:srcRect l="5524" r="5523"/>
          <a:stretch/>
        </p:blipFill>
        <p:spPr>
          <a:xfrm>
            <a:off x="4606925" y="0"/>
            <a:ext cx="7451725" cy="330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txBox="1">
            <a:spLocks noGrp="1"/>
          </p:cNvSpPr>
          <p:nvPr>
            <p:ph type="body" idx="4294967295"/>
          </p:nvPr>
        </p:nvSpPr>
        <p:spPr>
          <a:xfrm>
            <a:off x="1028699" y="3614472"/>
            <a:ext cx="6739361" cy="2872509"/>
          </a:xfrm>
          <a:prstGeom prst="rect">
            <a:avLst/>
          </a:prstGeom>
          <a:noFill/>
          <a:ln>
            <a:noFill/>
          </a:ln>
        </p:spPr>
        <p:txBody>
          <a:bodyPr spcFirstLastPara="1" wrap="square" lIns="91425" tIns="45700" rIns="91425" bIns="45700" anchor="t" anchorCtr="0">
            <a:noAutofit/>
          </a:bodyPr>
          <a:lstStyle/>
          <a:p>
            <a:pPr marL="228600" lvl="0" indent="-241300" algn="l" rtl="0">
              <a:lnSpc>
                <a:spcPct val="150000"/>
              </a:lnSpc>
              <a:spcBef>
                <a:spcPts val="0"/>
              </a:spcBef>
              <a:spcAft>
                <a:spcPts val="0"/>
              </a:spcAft>
              <a:buClr>
                <a:schemeClr val="dk1"/>
              </a:buClr>
              <a:buSzPts val="1200"/>
              <a:buChar char="•"/>
            </a:pPr>
            <a:r>
              <a:rPr lang="en-US" sz="1200"/>
              <a:t>Interactive visualizations were then created using Leafet and Java Script files as well as using flexbox to deploy to the web.</a:t>
            </a:r>
            <a:endParaRPr sz="1200"/>
          </a:p>
          <a:p>
            <a:pPr marL="228600" lvl="0" indent="-241300" algn="l" rtl="0">
              <a:lnSpc>
                <a:spcPct val="150000"/>
              </a:lnSpc>
              <a:spcBef>
                <a:spcPts val="0"/>
              </a:spcBef>
              <a:spcAft>
                <a:spcPts val="0"/>
              </a:spcAft>
              <a:buSzPts val="1200"/>
              <a:buChar char="•"/>
            </a:pPr>
            <a:r>
              <a:rPr lang="en-US" sz="1200"/>
              <a:t>GeoJson data taken from earthquake.usgs.gov website for all earthquakes from February to October 2022.</a:t>
            </a:r>
            <a:endParaRPr sz="1200"/>
          </a:p>
          <a:p>
            <a:pPr marL="228600" lvl="0" indent="-241300" algn="l" rtl="0">
              <a:lnSpc>
                <a:spcPct val="150000"/>
              </a:lnSpc>
              <a:spcBef>
                <a:spcPts val="0"/>
              </a:spcBef>
              <a:spcAft>
                <a:spcPts val="0"/>
              </a:spcAft>
              <a:buSzPts val="1200"/>
              <a:buChar char="•"/>
            </a:pPr>
            <a:r>
              <a:rPr lang="en-US" sz="1200"/>
              <a:t>HTML file including leaflet CSS, leaflet javascript file, and the div element where we inserted the map.</a:t>
            </a:r>
            <a:endParaRPr sz="1200"/>
          </a:p>
          <a:p>
            <a:pPr marL="228600" lvl="0" indent="-241300" algn="l" rtl="0">
              <a:lnSpc>
                <a:spcPct val="150000"/>
              </a:lnSpc>
              <a:spcBef>
                <a:spcPts val="0"/>
              </a:spcBef>
              <a:spcAft>
                <a:spcPts val="0"/>
              </a:spcAft>
              <a:buSzPts val="1200"/>
              <a:buChar char="•"/>
            </a:pPr>
            <a:r>
              <a:rPr lang="en-US" sz="1200"/>
              <a:t>Multiple interactive layers were added to the map to allow the user to choose from satellite, street, topographic or terrain views as well as the option to click on the relevant data point to get further information as well as the magnitude being colour coded.</a:t>
            </a:r>
            <a:endParaRPr sz="1200"/>
          </a:p>
        </p:txBody>
      </p:sp>
      <p:sp>
        <p:nvSpPr>
          <p:cNvPr id="150" name="Google Shape;150;p4"/>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10/25/2022</a:t>
            </a:r>
            <a:endParaRPr/>
          </a:p>
        </p:txBody>
      </p:sp>
      <p:sp>
        <p:nvSpPr>
          <p:cNvPr id="151" name="Google Shape;151;p4"/>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52" name="Google Shape;152;p4"/>
          <p:cNvSpPr txBox="1">
            <a:spLocks noGrp="1"/>
          </p:cNvSpPr>
          <p:nvPr>
            <p:ph type="title"/>
          </p:nvPr>
        </p:nvSpPr>
        <p:spPr>
          <a:xfrm>
            <a:off x="133350" y="555300"/>
            <a:ext cx="2963533" cy="158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A695E"/>
              </a:buClr>
              <a:buSzPts val="2000"/>
              <a:buFont typeface="Arial"/>
              <a:buNone/>
            </a:pPr>
            <a:endParaRPr sz="2000"/>
          </a:p>
        </p:txBody>
      </p:sp>
      <p:pic>
        <p:nvPicPr>
          <p:cNvPr id="153" name="Google Shape;153;p4"/>
          <p:cNvPicPr preferRelativeResize="0"/>
          <p:nvPr/>
        </p:nvPicPr>
        <p:blipFill rotWithShape="1">
          <a:blip r:embed="rId3">
            <a:alphaModFix/>
          </a:blip>
          <a:srcRect/>
          <a:stretch/>
        </p:blipFill>
        <p:spPr>
          <a:xfrm>
            <a:off x="7768051" y="3464587"/>
            <a:ext cx="3903499" cy="3172275"/>
          </a:xfrm>
          <a:prstGeom prst="rect">
            <a:avLst/>
          </a:prstGeom>
          <a:noFill/>
          <a:ln>
            <a:noFill/>
          </a:ln>
        </p:spPr>
      </p:pic>
      <p:pic>
        <p:nvPicPr>
          <p:cNvPr id="154" name="Google Shape;154;p4"/>
          <p:cNvPicPr preferRelativeResize="0">
            <a:picLocks noGrp="1"/>
          </p:cNvPicPr>
          <p:nvPr>
            <p:ph type="pic" idx="2"/>
          </p:nvPr>
        </p:nvPicPr>
        <p:blipFill rotWithShape="1">
          <a:blip r:embed="rId4">
            <a:alphaModFix/>
          </a:blip>
          <a:srcRect t="877" b="878"/>
          <a:stretch/>
        </p:blipFill>
        <p:spPr>
          <a:xfrm>
            <a:off x="133350" y="246063"/>
            <a:ext cx="11898314" cy="30527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5"/>
          <p:cNvPicPr preferRelativeResize="0">
            <a:picLocks noGrp="1"/>
          </p:cNvPicPr>
          <p:nvPr>
            <p:ph type="body" idx="4294967295"/>
          </p:nvPr>
        </p:nvPicPr>
        <p:blipFill rotWithShape="1">
          <a:blip r:embed="rId3">
            <a:alphaModFix/>
          </a:blip>
          <a:srcRect/>
          <a:stretch/>
        </p:blipFill>
        <p:spPr>
          <a:xfrm>
            <a:off x="1859700" y="3416250"/>
            <a:ext cx="4693500" cy="3302100"/>
          </a:xfrm>
          <a:prstGeom prst="rect">
            <a:avLst/>
          </a:prstGeom>
          <a:noFill/>
          <a:ln>
            <a:noFill/>
          </a:ln>
        </p:spPr>
      </p:pic>
      <p:pic>
        <p:nvPicPr>
          <p:cNvPr id="160" name="Google Shape;160;p5"/>
          <p:cNvPicPr preferRelativeResize="0">
            <a:picLocks noGrp="1"/>
          </p:cNvPicPr>
          <p:nvPr>
            <p:ph type="body" idx="4294967295"/>
          </p:nvPr>
        </p:nvPicPr>
        <p:blipFill rotWithShape="1">
          <a:blip r:embed="rId4">
            <a:alphaModFix/>
          </a:blip>
          <a:srcRect/>
          <a:stretch/>
        </p:blipFill>
        <p:spPr>
          <a:xfrm>
            <a:off x="8054975" y="3689191"/>
            <a:ext cx="3499715" cy="2462225"/>
          </a:xfrm>
          <a:prstGeom prst="rect">
            <a:avLst/>
          </a:prstGeom>
          <a:noFill/>
          <a:ln>
            <a:noFill/>
          </a:ln>
        </p:spPr>
      </p:pic>
      <p:sp>
        <p:nvSpPr>
          <p:cNvPr id="161" name="Google Shape;161;p5"/>
          <p:cNvSpPr txBox="1">
            <a:spLocks noGrp="1"/>
          </p:cNvSpPr>
          <p:nvPr>
            <p:ph type="dt" idx="10"/>
          </p:nvPr>
        </p:nvSpPr>
        <p:spPr>
          <a:xfrm>
            <a:off x="133350" y="6486982"/>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10/25/2022</a:t>
            </a:r>
            <a:endParaRPr/>
          </a:p>
        </p:txBody>
      </p:sp>
      <p:sp>
        <p:nvSpPr>
          <p:cNvPr id="162" name="Google Shape;162;p5"/>
          <p:cNvSpPr txBox="1">
            <a:spLocks noGrp="1"/>
          </p:cNvSpPr>
          <p:nvPr>
            <p:ph type="sldNum" idx="12"/>
          </p:nvPr>
        </p:nvSpPr>
        <p:spPr>
          <a:xfrm>
            <a:off x="9315450" y="648698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63" name="Google Shape;163;p5"/>
          <p:cNvSpPr txBox="1">
            <a:spLocks noGrp="1"/>
          </p:cNvSpPr>
          <p:nvPr>
            <p:ph type="title"/>
          </p:nvPr>
        </p:nvSpPr>
        <p:spPr>
          <a:xfrm>
            <a:off x="133350" y="0"/>
            <a:ext cx="3924300" cy="33019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A695E"/>
              </a:buClr>
              <a:buSzPts val="2400"/>
              <a:buFont typeface="Arial"/>
              <a:buNone/>
            </a:pPr>
            <a:r>
              <a:rPr lang="en-US" sz="2400"/>
              <a:t>Interactive Maps</a:t>
            </a:r>
            <a:endParaRPr/>
          </a:p>
        </p:txBody>
      </p:sp>
      <p:pic>
        <p:nvPicPr>
          <p:cNvPr id="164" name="Google Shape;164;p5"/>
          <p:cNvPicPr preferRelativeResize="0">
            <a:picLocks noGrp="1"/>
          </p:cNvPicPr>
          <p:nvPr>
            <p:ph type="pic" idx="2"/>
          </p:nvPr>
        </p:nvPicPr>
        <p:blipFill rotWithShape="1">
          <a:blip r:embed="rId5">
            <a:alphaModFix/>
          </a:blip>
          <a:srcRect t="3959" b="3960"/>
          <a:stretch/>
        </p:blipFill>
        <p:spPr>
          <a:xfrm>
            <a:off x="2876562" y="80950"/>
            <a:ext cx="8965768" cy="32337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755144547f_0_0"/>
          <p:cNvSpPr txBox="1">
            <a:spLocks noGrp="1"/>
          </p:cNvSpPr>
          <p:nvPr>
            <p:ph type="body" idx="1"/>
          </p:nvPr>
        </p:nvSpPr>
        <p:spPr>
          <a:xfrm>
            <a:off x="558350" y="2750700"/>
            <a:ext cx="3489000" cy="3214500"/>
          </a:xfrm>
          <a:prstGeom prst="rect">
            <a:avLst/>
          </a:prstGeom>
        </p:spPr>
        <p:txBody>
          <a:bodyPr spcFirstLastPara="1" wrap="square" lIns="91425" tIns="45700" rIns="91425" bIns="45700" anchor="t" anchorCtr="0">
            <a:normAutofit/>
          </a:bodyPr>
          <a:lstStyle/>
          <a:p>
            <a:pPr marL="457200" lvl="0" indent="-309880" algn="l" rtl="0">
              <a:spcBef>
                <a:spcPts val="1000"/>
              </a:spcBef>
              <a:spcAft>
                <a:spcPts val="0"/>
              </a:spcAft>
              <a:buSzPts val="1280"/>
              <a:buChar char="•"/>
            </a:pPr>
            <a:r>
              <a:rPr lang="en-US" sz="1280"/>
              <a:t>Total earthquakes in 2022 for each month were very similar.</a:t>
            </a:r>
            <a:endParaRPr sz="1280"/>
          </a:p>
          <a:p>
            <a:pPr marL="457200" lvl="0" indent="-309880" algn="l" rtl="0">
              <a:spcBef>
                <a:spcPts val="0"/>
              </a:spcBef>
              <a:spcAft>
                <a:spcPts val="0"/>
              </a:spcAft>
              <a:buSzPts val="1280"/>
              <a:buChar char="•"/>
            </a:pPr>
            <a:r>
              <a:rPr lang="en-US" sz="1280"/>
              <a:t>This supports the idea that there is an approximately equal distribution of earthquakes in cold, hot and rainy weather.</a:t>
            </a:r>
            <a:endParaRPr sz="1280"/>
          </a:p>
          <a:p>
            <a:pPr marL="457200" lvl="0" indent="-309880" algn="l" rtl="0">
              <a:spcBef>
                <a:spcPts val="0"/>
              </a:spcBef>
              <a:spcAft>
                <a:spcPts val="0"/>
              </a:spcAft>
              <a:buSzPts val="1280"/>
              <a:buChar char="•"/>
            </a:pPr>
            <a:r>
              <a:rPr lang="en-US" sz="1280"/>
              <a:t>There is some evidence of very large low-pressure changes associated with major storm events that can trigger slow earthquakes in the Earth’s crust but the numbers are very small.</a:t>
            </a:r>
            <a:endParaRPr sz="1280"/>
          </a:p>
        </p:txBody>
      </p:sp>
      <p:sp>
        <p:nvSpPr>
          <p:cNvPr id="171" name="Google Shape;171;g1755144547f_0_0"/>
          <p:cNvSpPr txBox="1">
            <a:spLocks noGrp="1"/>
          </p:cNvSpPr>
          <p:nvPr>
            <p:ph type="sldNum" idx="12"/>
          </p:nvPr>
        </p:nvSpPr>
        <p:spPr>
          <a:xfrm>
            <a:off x="9315450" y="6486982"/>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72" name="Google Shape;172;g1755144547f_0_0"/>
          <p:cNvSpPr txBox="1">
            <a:spLocks noGrp="1"/>
          </p:cNvSpPr>
          <p:nvPr>
            <p:ph type="title"/>
          </p:nvPr>
        </p:nvSpPr>
        <p:spPr>
          <a:xfrm>
            <a:off x="895525" y="539225"/>
            <a:ext cx="3924300" cy="2150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4280"/>
              <a:t>Earthquakes Over Time</a:t>
            </a:r>
            <a:endParaRPr sz="4280"/>
          </a:p>
        </p:txBody>
      </p:sp>
      <p:pic>
        <p:nvPicPr>
          <p:cNvPr id="173" name="Google Shape;173;g1755144547f_0_0"/>
          <p:cNvPicPr preferRelativeResize="0"/>
          <p:nvPr/>
        </p:nvPicPr>
        <p:blipFill>
          <a:blip r:embed="rId3">
            <a:alphaModFix/>
          </a:blip>
          <a:stretch>
            <a:fillRect/>
          </a:stretch>
        </p:blipFill>
        <p:spPr>
          <a:xfrm>
            <a:off x="4047350" y="2354939"/>
            <a:ext cx="7871676" cy="23767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755144547f_0_12"/>
          <p:cNvSpPr txBox="1">
            <a:spLocks noGrp="1"/>
          </p:cNvSpPr>
          <p:nvPr>
            <p:ph type="body" idx="1"/>
          </p:nvPr>
        </p:nvSpPr>
        <p:spPr>
          <a:xfrm>
            <a:off x="1028700" y="2816499"/>
            <a:ext cx="3108900" cy="3025500"/>
          </a:xfrm>
          <a:prstGeom prst="rect">
            <a:avLst/>
          </a:prstGeom>
        </p:spPr>
        <p:txBody>
          <a:bodyPr spcFirstLastPara="1" wrap="square" lIns="91425" tIns="45700" rIns="91425" bIns="45700" anchor="t" anchorCtr="0">
            <a:normAutofit fontScale="85000" lnSpcReduction="20000"/>
          </a:bodyPr>
          <a:lstStyle/>
          <a:p>
            <a:pPr marL="457200" lvl="0" indent="-314960" algn="l" rtl="0">
              <a:spcBef>
                <a:spcPts val="1000"/>
              </a:spcBef>
              <a:spcAft>
                <a:spcPts val="0"/>
              </a:spcAft>
              <a:buSzPct val="100000"/>
              <a:buChar char="•"/>
            </a:pPr>
            <a:r>
              <a:rPr lang="en-US" sz="1600"/>
              <a:t>The p-value is 7.36 e-93.</a:t>
            </a:r>
            <a:endParaRPr sz="1600"/>
          </a:p>
          <a:p>
            <a:pPr marL="457200" lvl="0" indent="-314960" algn="l" rtl="0">
              <a:spcBef>
                <a:spcPts val="0"/>
              </a:spcBef>
              <a:spcAft>
                <a:spcPts val="0"/>
              </a:spcAft>
              <a:buSzPct val="100000"/>
              <a:buChar char="•"/>
            </a:pPr>
            <a:r>
              <a:rPr lang="en-US" sz="1600"/>
              <a:t>The r-squared is 0.02.</a:t>
            </a:r>
            <a:endParaRPr sz="1600"/>
          </a:p>
          <a:p>
            <a:pPr marL="457200" lvl="0" indent="-314960" algn="l" rtl="0">
              <a:spcBef>
                <a:spcPts val="0"/>
              </a:spcBef>
              <a:spcAft>
                <a:spcPts val="0"/>
              </a:spcAft>
              <a:buSzPct val="100000"/>
              <a:buChar char="•"/>
            </a:pPr>
            <a:r>
              <a:rPr lang="en-US" sz="1600"/>
              <a:t>The model is statistically significant but the low r-squared indicates low predictability.</a:t>
            </a:r>
            <a:endParaRPr sz="1600"/>
          </a:p>
          <a:p>
            <a:pPr marL="457200" lvl="0" indent="-314960" algn="l" rtl="0">
              <a:spcBef>
                <a:spcPts val="0"/>
              </a:spcBef>
              <a:spcAft>
                <a:spcPts val="0"/>
              </a:spcAft>
              <a:buSzPct val="100000"/>
              <a:buChar char="•"/>
            </a:pPr>
            <a:r>
              <a:rPr lang="en-US" sz="1600"/>
              <a:t>Most earthquakes around magnitude 4 occur at any depth below the Earth’s surface.</a:t>
            </a:r>
            <a:endParaRPr sz="1600"/>
          </a:p>
          <a:p>
            <a:pPr marL="457200" lvl="0" indent="-314960" algn="l" rtl="0">
              <a:spcBef>
                <a:spcPts val="0"/>
              </a:spcBef>
              <a:spcAft>
                <a:spcPts val="0"/>
              </a:spcAft>
              <a:buSzPct val="100000"/>
              <a:buChar char="•"/>
            </a:pPr>
            <a:r>
              <a:rPr lang="en-US" sz="1600"/>
              <a:t>Earthquakes above magnitude 6 tend to occur closer to the Earth’s surface.</a:t>
            </a:r>
            <a:endParaRPr sz="1600"/>
          </a:p>
        </p:txBody>
      </p:sp>
      <p:sp>
        <p:nvSpPr>
          <p:cNvPr id="180" name="Google Shape;180;g1755144547f_0_12"/>
          <p:cNvSpPr txBox="1">
            <a:spLocks noGrp="1"/>
          </p:cNvSpPr>
          <p:nvPr>
            <p:ph type="body" idx="3"/>
          </p:nvPr>
        </p:nvSpPr>
        <p:spPr>
          <a:xfrm>
            <a:off x="4541520" y="3556001"/>
            <a:ext cx="3108900" cy="2286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81" name="Google Shape;181;g1755144547f_0_12"/>
          <p:cNvSpPr txBox="1">
            <a:spLocks noGrp="1"/>
          </p:cNvSpPr>
          <p:nvPr>
            <p:ph type="body" idx="4"/>
          </p:nvPr>
        </p:nvSpPr>
        <p:spPr>
          <a:xfrm>
            <a:off x="8054340" y="3556001"/>
            <a:ext cx="3108900" cy="2286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82" name="Google Shape;182;g1755144547f_0_12"/>
          <p:cNvSpPr txBox="1">
            <a:spLocks noGrp="1"/>
          </p:cNvSpPr>
          <p:nvPr>
            <p:ph type="sldNum" idx="12"/>
          </p:nvPr>
        </p:nvSpPr>
        <p:spPr>
          <a:xfrm>
            <a:off x="9315450" y="6486982"/>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83" name="Google Shape;183;g1755144547f_0_12"/>
          <p:cNvSpPr txBox="1">
            <a:spLocks noGrp="1"/>
          </p:cNvSpPr>
          <p:nvPr>
            <p:ph type="title"/>
          </p:nvPr>
        </p:nvSpPr>
        <p:spPr>
          <a:xfrm>
            <a:off x="895525" y="539225"/>
            <a:ext cx="3924300" cy="2150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3780"/>
              <a:t>Magnitude and Depth Relationship</a:t>
            </a:r>
            <a:endParaRPr sz="3780"/>
          </a:p>
        </p:txBody>
      </p:sp>
      <p:pic>
        <p:nvPicPr>
          <p:cNvPr id="184" name="Google Shape;184;g1755144547f_0_12"/>
          <p:cNvPicPr preferRelativeResize="0"/>
          <p:nvPr/>
        </p:nvPicPr>
        <p:blipFill>
          <a:blip r:embed="rId3">
            <a:alphaModFix/>
          </a:blip>
          <a:stretch>
            <a:fillRect/>
          </a:stretch>
        </p:blipFill>
        <p:spPr>
          <a:xfrm>
            <a:off x="4368525" y="1268575"/>
            <a:ext cx="7506600" cy="457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746a3d073e_0_0"/>
          <p:cNvSpPr txBox="1">
            <a:spLocks noGrp="1"/>
          </p:cNvSpPr>
          <p:nvPr>
            <p:ph type="sldNum" idx="12"/>
          </p:nvPr>
        </p:nvSpPr>
        <p:spPr>
          <a:xfrm>
            <a:off x="9315450" y="6486982"/>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8</a:t>
            </a:fld>
            <a:endParaRPr>
              <a:solidFill>
                <a:schemeClr val="lt1"/>
              </a:solidFill>
            </a:endParaRPr>
          </a:p>
        </p:txBody>
      </p:sp>
      <p:sp>
        <p:nvSpPr>
          <p:cNvPr id="191" name="Google Shape;191;g1746a3d073e_0_0"/>
          <p:cNvSpPr txBox="1">
            <a:spLocks noGrp="1"/>
          </p:cNvSpPr>
          <p:nvPr>
            <p:ph type="title"/>
          </p:nvPr>
        </p:nvSpPr>
        <p:spPr>
          <a:xfrm>
            <a:off x="896829" y="573503"/>
            <a:ext cx="10156800" cy="1369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800"/>
              <a:t>Webpage</a:t>
            </a:r>
            <a:endParaRPr sz="5000"/>
          </a:p>
        </p:txBody>
      </p:sp>
      <p:pic>
        <p:nvPicPr>
          <p:cNvPr id="192" name="Google Shape;192;g1746a3d073e_0_0"/>
          <p:cNvPicPr preferRelativeResize="0"/>
          <p:nvPr/>
        </p:nvPicPr>
        <p:blipFill>
          <a:blip r:embed="rId3">
            <a:alphaModFix/>
          </a:blip>
          <a:stretch>
            <a:fillRect/>
          </a:stretch>
        </p:blipFill>
        <p:spPr>
          <a:xfrm>
            <a:off x="2389275" y="1981200"/>
            <a:ext cx="7413450" cy="4051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Minimalist Presentation">
      <a:dk1>
        <a:srgbClr val="000000"/>
      </a:dk1>
      <a:lt1>
        <a:srgbClr val="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inimalist Presentation">
      <a:dk1>
        <a:srgbClr val="000000"/>
      </a:dk1>
      <a:lt1>
        <a:srgbClr val="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465</Words>
  <Application>Microsoft Office PowerPoint</Application>
  <PresentationFormat>Widescreen</PresentationFormat>
  <Paragraphs>45</Paragraphs>
  <Slides>8</Slides>
  <Notes>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vt:i4>
      </vt:variant>
    </vt:vector>
  </HeadingPairs>
  <TitlesOfParts>
    <vt:vector size="12" baseType="lpstr">
      <vt:lpstr>Arial</vt:lpstr>
      <vt:lpstr>Calibri</vt:lpstr>
      <vt:lpstr>Office Theme</vt:lpstr>
      <vt:lpstr>Office Theme</vt:lpstr>
      <vt:lpstr>Earthquake Data</vt:lpstr>
      <vt:lpstr>Background</vt:lpstr>
      <vt:lpstr>Data Wrangling https://earthquake.usgs.gov</vt:lpstr>
      <vt:lpstr>PowerPoint Presentation</vt:lpstr>
      <vt:lpstr>Interactive Maps</vt:lpstr>
      <vt:lpstr>Earthquakes Over Time</vt:lpstr>
      <vt:lpstr>Magnitude and Depth Relationship</vt:lpstr>
      <vt:lpstr>Webpage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 Data</dc:title>
  <dc:creator>ANGELA ALEXANDER SMITH</dc:creator>
  <cp:lastModifiedBy>ANGELA ALEXANDER SMITH</cp:lastModifiedBy>
  <cp:revision>1</cp:revision>
  <dcterms:created xsi:type="dcterms:W3CDTF">2022-10-25T10:42:35Z</dcterms:created>
  <dcterms:modified xsi:type="dcterms:W3CDTF">2022-10-27T12:00:09Z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